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58F00A-E91E-4698-98BC-61AAC7188B32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071546"/>
            <a:ext cx="7772400" cy="3571900"/>
          </a:xfrm>
        </p:spPr>
        <p:txBody>
          <a:bodyPr/>
          <a:lstStyle/>
          <a:p>
            <a:r>
              <a:rPr lang="ru-RU" sz="6000" dirty="0" smtClean="0"/>
              <a:t>Пожары. Способы защиты и поведение.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857760"/>
            <a:ext cx="6400800" cy="1752600"/>
          </a:xfrm>
        </p:spPr>
        <p:txBody>
          <a:bodyPr>
            <a:normAutofit/>
          </a:bodyPr>
          <a:lstStyle/>
          <a:p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10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6851"/>
            <a:ext cx="7215238" cy="6764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ru-RU" dirty="0" smtClean="0"/>
              <a:t>Что такое пожар?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причины пожаров.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телефоны ЭКСТРЕННЫХ служб.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средства </a:t>
            </a:r>
            <a:r>
              <a:rPr lang="ru-RU" smtClean="0"/>
              <a:t>первичного пожаротушения.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1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40710"/>
            <a:ext cx="7143800" cy="6769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ozh_2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39278"/>
            <a:ext cx="7072362" cy="6779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3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66707"/>
            <a:ext cx="7358114" cy="672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4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3896"/>
            <a:ext cx="6143668" cy="6830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5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31089"/>
            <a:ext cx="6572296" cy="6795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6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12258"/>
            <a:ext cx="6429420" cy="6833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ozh_7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12258"/>
            <a:ext cx="6643734" cy="6833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8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60975"/>
            <a:ext cx="6286543" cy="6736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27</Words>
  <Application>Microsoft Office PowerPoint</Application>
  <PresentationFormat>Экран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Пожары. Способы защиты и поведение.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Вопросы: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Пожары. Способы защиты и поведение. </dc:title>
  <dc:creator>Elli 2.1 Full</dc:creator>
  <cp:lastModifiedBy>Admin</cp:lastModifiedBy>
  <cp:revision>6</cp:revision>
  <dcterms:created xsi:type="dcterms:W3CDTF">2010-02-12T07:30:08Z</dcterms:created>
  <dcterms:modified xsi:type="dcterms:W3CDTF">2020-11-13T11:20:08Z</dcterms:modified>
</cp:coreProperties>
</file>