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0" r:id="rId3"/>
    <p:sldId id="282" r:id="rId4"/>
    <p:sldId id="287" r:id="rId5"/>
    <p:sldId id="312" r:id="rId6"/>
    <p:sldId id="313" r:id="rId7"/>
    <p:sldId id="261" r:id="rId8"/>
    <p:sldId id="317" r:id="rId9"/>
    <p:sldId id="314" r:id="rId10"/>
    <p:sldId id="265" r:id="rId11"/>
    <p:sldId id="267" r:id="rId12"/>
    <p:sldId id="301" r:id="rId13"/>
    <p:sldId id="302" r:id="rId14"/>
    <p:sldId id="303" r:id="rId15"/>
    <p:sldId id="311" r:id="rId16"/>
    <p:sldId id="309" r:id="rId17"/>
    <p:sldId id="310" r:id="rId18"/>
    <p:sldId id="308" r:id="rId19"/>
    <p:sldId id="304" r:id="rId20"/>
    <p:sldId id="305" r:id="rId21"/>
    <p:sldId id="307" r:id="rId22"/>
    <p:sldId id="306" r:id="rId23"/>
    <p:sldId id="319" r:id="rId24"/>
    <p:sldId id="271" r:id="rId25"/>
    <p:sldId id="31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466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AE6D-0A5A-4F72-9552-9EFE2DF9AC1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24F5-8708-45DA-82CD-21F0B2169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850F-6104-4E55-A1CA-F31A2D71B1AA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875B-EC45-4F29-8265-11735807F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57133-9CA3-43D5-B074-5DA51AB8588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4EAD-B421-4BA1-8886-9D1CC93EE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4FD4-BBE2-4CDF-9F1F-E181B4DE926C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A721-74F4-451E-929D-2DBE26C3E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170D-430F-40B2-9B0A-5F2FF9E95752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21A2-B626-4DCD-8861-174E0870B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3E6D2-95D3-4B2C-AB5A-3550AB988FDC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F35C-5D49-4D4E-A75B-17CCC691B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770D2-B01A-4898-BDD3-BB24D6750C96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946C-5818-47DC-9C7E-9413C38BF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0D2E-45D2-4AAE-A818-E23DA97F6D68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5A02-4520-4F3F-A2A6-1B769368F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9567A-2918-4FE6-8F0D-6F660A85071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2635-BC96-43B7-8967-820E872D1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0FD1-DA39-4CE7-B378-71AE1F733205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119C-2913-4B4D-8BC7-83AE3FFD0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30D7-D12A-452C-A9B3-3D06DF91B0C5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DA67-DA11-4777-A02B-2DD149205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556C6-04C6-4EE1-B68D-CD4002070C88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F84C43-29F1-4952-A175-ED329A836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34290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История пожарной охраны России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992" y="3244334"/>
            <a:ext cx="417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История пожарной охраны России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8636" y="2182505"/>
            <a:ext cx="910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История  пожарной  охраны  России</a:t>
            </a:r>
            <a:endParaRPr lang="ru-RU" sz="3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Прямоугольник 10"/>
          <p:cNvSpPr>
            <a:spLocks noChangeArrowheads="1"/>
          </p:cNvSpPr>
          <p:nvPr/>
        </p:nvSpPr>
        <p:spPr bwMode="auto">
          <a:xfrm>
            <a:off x="179512" y="404664"/>
            <a:ext cx="88936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 1918 г. до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России функционировала в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рамках пожарная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органов внутренних дел (НКВД, МВД). </a:t>
            </a:r>
            <a:endParaRPr lang="ru-RU" sz="2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98884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2001 году согласно Указу Президента Российской Федерации Государственная противопожарная служба перешла в подчинение Министерства Российской Федерации по делам гражданской обороны, чрезвычайным ситуациям и ликвидации последствий стихийных бедствий.</a:t>
            </a: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3_02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71" y="260648"/>
            <a:ext cx="3928983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2376" y="3875263"/>
            <a:ext cx="4310798" cy="286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179054" y="116632"/>
            <a:ext cx="48574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Государственная противопожарная служба (ГПС) – это мощная оперативная служба в составе МЧС России, обладающая квалифицированными кадрами, современной техникой, имеющая развитые научную и учебную базы. Подразделения ГПС ежегодно совершают около двух миллионов выездов, при этом спасают от гибели и травм на пожарах более 90 тысяч человек</a:t>
            </a:r>
            <a:r>
              <a:rPr lang="ru-RU" b="1" dirty="0" smtClean="0">
                <a:solidFill>
                  <a:schemeClr val="accent6"/>
                </a:solidFill>
              </a:rPr>
              <a:t>.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04142" cy="30825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628800"/>
            <a:ext cx="4285672" cy="30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572000" cy="3048000"/>
          </a:xfr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68" y="1707451"/>
            <a:ext cx="4055488" cy="282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6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198" y="1340768"/>
            <a:ext cx="4357688" cy="30180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301371"/>
            <a:ext cx="4321621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8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79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340768"/>
            <a:ext cx="4392488" cy="3450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90890"/>
            <a:ext cx="4248472" cy="349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54868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142127" cy="3108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464496" cy="31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89" y="62068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" y="1655726"/>
            <a:ext cx="4320480" cy="3152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61" y="1628800"/>
            <a:ext cx="4399435" cy="31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тушения пожаров и проведение аварийно-спасательных работ (АСР)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1831"/>
            <a:ext cx="4248472" cy="30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9" y="1628800"/>
            <a:ext cx="4464496" cy="30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813" y="764704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аварийно-спасательная техника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56792"/>
            <a:ext cx="4176464" cy="324036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05" y="1556792"/>
            <a:ext cx="446449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34290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7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23528" y="524503"/>
            <a:ext cx="8496944" cy="136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 smtClean="0"/>
              <a:t>    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Пожарная охрана России имеет богатую историю, уходящую в глубь веков. С появлением первых поселений, развитием городов все чаще вспыхивали в них пожары.</a:t>
            </a:r>
          </a:p>
          <a:p>
            <a:endParaRPr lang="ru-RU" sz="2400" dirty="0"/>
          </a:p>
        </p:txBody>
      </p:sp>
      <p:pic>
        <p:nvPicPr>
          <p:cNvPr id="10" name="Picture 5" descr="vetka.by Ветка Ветковский район Погода в Ветке Город Ветка фото Сайт города Ветка и Ветковского района Гомельской области Pag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768" y="2276872"/>
            <a:ext cx="5471864" cy="30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аварийно-спасательная техника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340768"/>
            <a:ext cx="439248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83" y="1315453"/>
            <a:ext cx="4249613" cy="30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63" y="69269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аварийно-спасательная техника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340768"/>
            <a:ext cx="4248472" cy="3168352"/>
          </a:xfr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59" y="1340768"/>
            <a:ext cx="4392488" cy="314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6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56" y="69269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аварийно-спасательная техника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260546" cy="3151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14" y="1484784"/>
            <a:ext cx="4388672" cy="31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19" y="980728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аварийно-спасательная техника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1520"/>
            <a:ext cx="4140458" cy="2759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772816"/>
            <a:ext cx="4247964" cy="280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2926"/>
            <a:ext cx="3127287" cy="4005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28"/>
            <a:ext cx="5244075" cy="4016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75" y="2083308"/>
            <a:ext cx="8215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Не допустите пожаров!</a:t>
            </a:r>
          </a:p>
        </p:txBody>
      </p:sp>
    </p:spTree>
    <p:extLst>
      <p:ext uri="{BB962C8B-B14F-4D97-AF65-F5344CB8AC3E}">
        <p14:creationId xmlns:p14="http://schemas.microsoft.com/office/powerpoint/2010/main" val="24673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8329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32656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охране в России было положено </a:t>
            </a:r>
            <a:endParaRPr lang="ru-RU" sz="24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1649 года,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царем Алексеем Михайловичем издается</a:t>
            </a: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«Наказ о Градском благочинии» - первый общегосударственный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сформулировавший организацию мер по пожарной безопасности на </a:t>
            </a: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Руси</a:t>
            </a:r>
            <a:endParaRPr lang="ru-RU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377509" cy="392966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332656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Дальнейшее развитие профилактических мер по предотвращению пожаров дал Петр I. Именно в его годы правления была создана одна из первых профессиональных пожарных команд, построено при Адмиралтейс­тве первое пожарное депо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8" name="Picture 2" descr="Архив материалов - Свет Ра М 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775" y="213290"/>
            <a:ext cx="3624016" cy="42992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982" y="448799"/>
            <a:ext cx="38806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accent6"/>
                </a:solidFill>
              </a:rPr>
              <a:t>Сокольническая</a:t>
            </a:r>
            <a:r>
              <a:rPr lang="ru-RU" sz="1600" b="1" dirty="0">
                <a:solidFill>
                  <a:schemeClr val="accent6"/>
                </a:solidFill>
              </a:rPr>
              <a:t> полицейская </a:t>
            </a:r>
            <a:r>
              <a:rPr lang="ru-RU" sz="1600" b="1" dirty="0" smtClean="0">
                <a:solidFill>
                  <a:schemeClr val="accent6"/>
                </a:solidFill>
              </a:rPr>
              <a:t>часть</a:t>
            </a:r>
          </a:p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1890 год</a:t>
            </a:r>
            <a:endParaRPr lang="ru-RU" sz="1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2" y="1268760"/>
            <a:ext cx="3579120" cy="3718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72" y="1268760"/>
            <a:ext cx="4941594" cy="33381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flipH="1">
            <a:off x="4211960" y="448799"/>
            <a:ext cx="4627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</a:rPr>
              <a:t>Хамовнический </a:t>
            </a:r>
            <a:r>
              <a:rPr lang="ru-RU" sz="1600" dirty="0">
                <a:solidFill>
                  <a:schemeClr val="accent6"/>
                </a:solidFill>
              </a:rPr>
              <a:t>полицейский дом </a:t>
            </a:r>
            <a:r>
              <a:rPr lang="ru-RU" sz="1600" dirty="0" smtClean="0">
                <a:solidFill>
                  <a:schemeClr val="accent6"/>
                </a:solidFill>
              </a:rPr>
              <a:t>1897 год</a:t>
            </a:r>
            <a:endParaRPr lang="ru-RU" sz="1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49194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и техническая мысль в России всегда отличалась смелостью поиска, оригинальностью решений, быстрой реализацией идей. Россия стала родиной пенного тушения. В России была создана одна из лучших конструкций гидрантов и стендеров, был разработан и испытан первый ручной пенный огнетушитель.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8066"/>
            <a:ext cx="3523207" cy="405369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395536" y="620688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пожарная охрана советской России была создана в апреле 1918 года декретом об организации государственных мер борьбы с огнем ("Пожарное дело", 1918, №5.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C.59)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524801" cy="324036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Складывалась единая система Государственного пожарного надзора, который вместе с профессиональными городскими и общественными пожарными частями, добровольными пожарными дружинами был призван осуществлять как предупредительные, так и оборонительные меры борьбы с огнем.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0205"/>
            <a:ext cx="4463355" cy="294508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69" y="1640205"/>
            <a:ext cx="4003585" cy="433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395536" y="116632"/>
            <a:ext cx="849694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совершенствовалась подготовка личного состава пожарных команд, расширялись и открывались новые учебные заведения. Из стен первого в стране факультета инженеров противопожарной обороны состоялся первый выпуск пожарных специалистов. Для проведения научных исследований и организации конструкторских разработок в области противопожарной защиты в 1931 году создается пожарно-испытательная лаборатория, а с 1934 года - Центральная научно-исследовательская пожарная лаборатория, ставшая впоследствии Всероссийским научно-исследовательским институтом противопожарной обороны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75" y="2852936"/>
            <a:ext cx="6007000" cy="366117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503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Impact</vt:lpstr>
      <vt:lpstr>Times New Roman</vt:lpstr>
      <vt:lpstr>Тема Office</vt:lpstr>
      <vt:lpstr>История пожарной охраны России     </vt:lpstr>
      <vt:lpstr>   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Пользователь</cp:lastModifiedBy>
  <cp:revision>92</cp:revision>
  <dcterms:created xsi:type="dcterms:W3CDTF">2010-02-06T11:57:13Z</dcterms:created>
  <dcterms:modified xsi:type="dcterms:W3CDTF">2020-04-20T10:27:08Z</dcterms:modified>
</cp:coreProperties>
</file>