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80" r:id="rId3"/>
    <p:sldId id="282" r:id="rId4"/>
    <p:sldId id="287" r:id="rId5"/>
    <p:sldId id="312" r:id="rId6"/>
    <p:sldId id="313" r:id="rId7"/>
    <p:sldId id="261" r:id="rId8"/>
    <p:sldId id="317" r:id="rId9"/>
    <p:sldId id="314" r:id="rId10"/>
    <p:sldId id="265" r:id="rId11"/>
    <p:sldId id="267" r:id="rId12"/>
    <p:sldId id="301" r:id="rId13"/>
    <p:sldId id="302" r:id="rId14"/>
    <p:sldId id="303" r:id="rId15"/>
    <p:sldId id="311" r:id="rId16"/>
    <p:sldId id="309" r:id="rId17"/>
    <p:sldId id="310" r:id="rId18"/>
    <p:sldId id="308" r:id="rId19"/>
    <p:sldId id="304" r:id="rId20"/>
    <p:sldId id="305" r:id="rId21"/>
    <p:sldId id="307" r:id="rId22"/>
    <p:sldId id="306" r:id="rId23"/>
    <p:sldId id="319" r:id="rId24"/>
    <p:sldId id="271" r:id="rId25"/>
    <p:sldId id="318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3" autoAdjust="0"/>
    <p:restoredTop sz="94660"/>
  </p:normalViewPr>
  <p:slideViewPr>
    <p:cSldViewPr>
      <p:cViewPr varScale="1">
        <p:scale>
          <a:sx n="74" d="100"/>
          <a:sy n="74" d="100"/>
        </p:scale>
        <p:origin x="124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5AE6D-0A5A-4F72-9552-9EFE2DF9AC1F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A24F5-8708-45DA-82CD-21F0B2169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F850F-6104-4E55-A1CA-F31A2D71B1AA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7875B-EC45-4F29-8265-11735807F1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57133-9CA3-43D5-B074-5DA51AB8588E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64EAD-B421-4BA1-8886-9D1CC93EE0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C4FD4-BBE2-4CDF-9F1F-E181B4DE926C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7A721-74F4-451E-929D-2DBE26C3E0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E170D-430F-40B2-9B0A-5F2FF9E95752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121A2-B626-4DCD-8861-174E0870B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3E6D2-95D3-4B2C-AB5A-3550AB988FDC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0F35C-5D49-4D4E-A75B-17CCC691B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770D2-B01A-4898-BDD3-BB24D6750C96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1946C-5818-47DC-9C7E-9413C38BF1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60D2E-45D2-4AAE-A818-E23DA97F6D68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35A02-4520-4F3F-A2A6-1B769368FB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9567A-2918-4FE6-8F0D-6F660A850717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D2635-BC96-43B7-8967-820E872D1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0FD1-DA39-4CE7-B378-71AE1F733205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8119C-2913-4B4D-8BC7-83AE3FFD0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D30D7-D12A-452C-A9B3-3D06DF91B0C5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4DA67-DA11-4777-A02B-2DD1492050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5556C6-04C6-4EE1-B68D-CD4002070C88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F84C43-29F1-4952-A175-ED329A836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500" y="3429000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История пожарной охраны России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27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992" y="3244334"/>
            <a:ext cx="4176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История пожарной охраны России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28636" y="2182505"/>
            <a:ext cx="9108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/>
                </a:solidFill>
              </a:rPr>
              <a:t>История  пожарной  охраны  России</a:t>
            </a:r>
            <a:endParaRPr lang="ru-RU" sz="3600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Прямоугольник 10"/>
          <p:cNvSpPr>
            <a:spLocks noChangeArrowheads="1"/>
          </p:cNvSpPr>
          <p:nvPr/>
        </p:nvSpPr>
        <p:spPr bwMode="auto">
          <a:xfrm>
            <a:off x="179512" y="404664"/>
            <a:ext cx="889362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C 1918 г. до </a:t>
            </a:r>
            <a:r>
              <a:rPr lang="ru-RU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24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охрана </a:t>
            </a:r>
            <a:r>
              <a:rPr lang="ru-RU" sz="24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России функционировала в </a:t>
            </a:r>
            <a:r>
              <a:rPr lang="ru-RU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рамках пожарная </a:t>
            </a:r>
            <a:r>
              <a:rPr lang="ru-RU" sz="24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органов внутренних дел (НКВД, МВД). </a:t>
            </a:r>
            <a:endParaRPr lang="ru-RU" sz="24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1988840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2001 году согласно Указу Президента Российской Федерации Государственная противопожарная служба перешла в подчинение Министерства Российской Федерации по делам гражданской обороны, чрезвычайным ситуациям и ликвидации последствий стихийных бедствий.</a:t>
            </a:r>
            <a:endParaRPr lang="ru-RU" sz="2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03_02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71" y="260648"/>
            <a:ext cx="3928983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52376" y="3875263"/>
            <a:ext cx="4310798" cy="2866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179054" y="116632"/>
            <a:ext cx="48574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Государственная противопожарная служба (ГПС) – это мощная оперативная служба в составе МЧС России, обладающая квалифицированными кадрами, современной техникой, имеющая развитые научную и учебную базы. Подразделения ГПС ежегодно совершают около двух миллионов выездов, при этом спасают от гибели и травм на пожарах более 90 тысяч человек</a:t>
            </a:r>
            <a:r>
              <a:rPr lang="ru-RU" b="1" dirty="0" smtClean="0">
                <a:solidFill>
                  <a:schemeClr val="accent6"/>
                </a:solidFill>
              </a:rPr>
              <a:t>.</a:t>
            </a:r>
            <a:endParaRPr lang="ru-RU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</a:t>
            </a:r>
            <a:r>
              <a:rPr lang="ru-RU" alt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тушения пожаров и проведение аварийно-спасательных работ (АСР)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4204142" cy="308257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1628800"/>
            <a:ext cx="4285672" cy="307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9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20688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</a:t>
            </a:r>
            <a:r>
              <a:rPr lang="ru-RU" alt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тушения пожаров и проведение аварийно-спасательных работ (АСР)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4572000" cy="3048000"/>
          </a:xfrm>
        </p:spPr>
      </p:pic>
      <p:pic>
        <p:nvPicPr>
          <p:cNvPr id="14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68" y="1707451"/>
            <a:ext cx="4055488" cy="282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660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</a:t>
            </a:r>
            <a:r>
              <a:rPr lang="ru-RU" alt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тушения пожаров и проведение аварийно-спасательных работ (АСР)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198" y="1340768"/>
            <a:ext cx="4357688" cy="30180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5" y="1301371"/>
            <a:ext cx="4321621" cy="302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8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57973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</a:t>
            </a:r>
            <a:r>
              <a:rPr lang="ru-RU" alt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тушения пожаров и проведение аварийно-спасательных работ (АСР)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340768"/>
            <a:ext cx="4392488" cy="3450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90890"/>
            <a:ext cx="4248472" cy="349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1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508" y="548680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</a:t>
            </a:r>
            <a:r>
              <a:rPr lang="ru-RU" alt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тушения пожаров и проведение аварийно-спасательных работ (АСР)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4142127" cy="31085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4464496" cy="310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61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389" y="620688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</a:t>
            </a:r>
            <a:r>
              <a:rPr lang="ru-RU" alt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тушения пожаров и проведение аварийно-спасательных работ (АСР)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1" y="1655726"/>
            <a:ext cx="4320480" cy="31527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061" y="1628800"/>
            <a:ext cx="4399435" cy="317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35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64704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осуществление тушения пожаров и проведение аварийно-спасательных работ (АСР)</a:t>
            </a:r>
            <a:endParaRPr lang="ru-RU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1831"/>
            <a:ext cx="4248472" cy="3090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39" y="1628800"/>
            <a:ext cx="4464496" cy="307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6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813" y="764704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аварийно-спасательная техника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556792"/>
            <a:ext cx="4176464" cy="324036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305" y="1556792"/>
            <a:ext cx="4464495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71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500" y="3429000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2700" dirty="0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323528" y="524503"/>
            <a:ext cx="8496944" cy="1363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i="1" dirty="0" smtClean="0"/>
              <a:t>     </a:t>
            </a:r>
            <a:r>
              <a:rPr lang="ru-RU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Пожарная охрана России имеет богатую историю, уходящую в глубь веков. С появлением первых поселений, развитием городов все чаще вспыхивали в них пожары.</a:t>
            </a:r>
          </a:p>
          <a:p>
            <a:endParaRPr lang="ru-RU" sz="2400" dirty="0"/>
          </a:p>
        </p:txBody>
      </p:sp>
      <p:pic>
        <p:nvPicPr>
          <p:cNvPr id="10" name="Picture 5" descr="vetka.by Ветка Ветковский район Погода в Ветке Город Ветка фото Сайт города Ветка и Ветковского района Гомельской области Pag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1768" y="2276872"/>
            <a:ext cx="5471864" cy="3025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2696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аварийно-спасательная техника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340768"/>
            <a:ext cx="4392488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883" y="1315453"/>
            <a:ext cx="4249613" cy="301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8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163" y="692696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аварийно-спасательная техника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340768"/>
            <a:ext cx="4248472" cy="3168352"/>
          </a:xfrm>
        </p:spPr>
      </p:pic>
      <p:pic>
        <p:nvPicPr>
          <p:cNvPr id="11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659" y="1340768"/>
            <a:ext cx="4392488" cy="3149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266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456" y="692696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аварийно-спасательная техника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4260546" cy="31512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114" y="1484784"/>
            <a:ext cx="4388672" cy="31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2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119" y="980728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аварийно-спасательная техника</a:t>
            </a:r>
            <a:endParaRPr lang="ru-RU" sz="2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21520"/>
            <a:ext cx="4140458" cy="27592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1772816"/>
            <a:ext cx="4247964" cy="280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1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62926"/>
            <a:ext cx="3127287" cy="40050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980728"/>
            <a:ext cx="5244075" cy="40161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14375" y="2083308"/>
            <a:ext cx="82153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5400" dirty="0">
                <a:solidFill>
                  <a:schemeClr val="accent6">
                    <a:lumMod val="75000"/>
                  </a:schemeClr>
                </a:solidFill>
                <a:latin typeface="Impact" pitchFamily="34" charset="0"/>
                <a:ea typeface="Calibri" pitchFamily="34" charset="0"/>
                <a:cs typeface="Times New Roman" pitchFamily="18" charset="0"/>
              </a:rPr>
              <a:t>Не допустите пожаров!</a:t>
            </a:r>
          </a:p>
        </p:txBody>
      </p:sp>
    </p:spTree>
    <p:extLst>
      <p:ext uri="{BB962C8B-B14F-4D97-AF65-F5344CB8AC3E}">
        <p14:creationId xmlns:p14="http://schemas.microsoft.com/office/powerpoint/2010/main" val="24673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83295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27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1" y="332656"/>
            <a:ext cx="5040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пожарной охране в России было положено </a:t>
            </a:r>
            <a:endParaRPr lang="ru-RU" sz="24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1649 года,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царем Алексеем Михайловичем издается</a:t>
            </a:r>
            <a:r>
              <a:rPr lang="en-US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«Наказ о Градском благочинии» - первый общегосударственный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сформулировавший организацию мер по пожарной безопасности на </a:t>
            </a:r>
            <a:r>
              <a:rPr lang="ru-RU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Руси</a:t>
            </a:r>
            <a:endParaRPr lang="ru-RU" sz="2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76672"/>
            <a:ext cx="3377509" cy="392966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7544" y="332656"/>
            <a:ext cx="40324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Дальнейшее развитие профилактических мер по предотвращению пожаров дал Петр I. Именно в его годы правления была создана одна из первых профессиональных пожарных команд, построено при Адмиралтейс­тве первое пожарное депо</a:t>
            </a:r>
            <a:r>
              <a:rPr lang="ru-RU" sz="24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9458" name="Picture 2" descr="Архив материалов - Свет Ра М Х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7775" y="213290"/>
            <a:ext cx="3624016" cy="42992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4982" y="448799"/>
            <a:ext cx="3880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solidFill>
                  <a:schemeClr val="accent6"/>
                </a:solidFill>
              </a:rPr>
              <a:t>Сокольническая</a:t>
            </a:r>
            <a:r>
              <a:rPr lang="ru-RU" sz="1600" b="1" dirty="0">
                <a:solidFill>
                  <a:schemeClr val="accent6"/>
                </a:solidFill>
              </a:rPr>
              <a:t> полицейская </a:t>
            </a:r>
            <a:r>
              <a:rPr lang="ru-RU" sz="1600" b="1" dirty="0" smtClean="0">
                <a:solidFill>
                  <a:schemeClr val="accent6"/>
                </a:solidFill>
              </a:rPr>
              <a:t>часть</a:t>
            </a:r>
          </a:p>
          <a:p>
            <a:pPr algn="ctr"/>
            <a:r>
              <a:rPr lang="ru-RU" sz="16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1890 год</a:t>
            </a:r>
            <a:endParaRPr lang="ru-RU" sz="16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82" y="1268760"/>
            <a:ext cx="3579120" cy="37189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172" y="1268760"/>
            <a:ext cx="4941594" cy="333816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 flipH="1">
            <a:off x="4211960" y="448799"/>
            <a:ext cx="46272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/>
                </a:solidFill>
              </a:rPr>
              <a:t>Хамовнический </a:t>
            </a:r>
            <a:r>
              <a:rPr lang="ru-RU" sz="1600" dirty="0">
                <a:solidFill>
                  <a:schemeClr val="accent6"/>
                </a:solidFill>
              </a:rPr>
              <a:t>полицейский дом </a:t>
            </a:r>
            <a:r>
              <a:rPr lang="ru-RU" sz="1600" dirty="0" smtClean="0">
                <a:solidFill>
                  <a:schemeClr val="accent6"/>
                </a:solidFill>
              </a:rPr>
              <a:t>1897 год</a:t>
            </a:r>
            <a:endParaRPr lang="ru-RU" sz="16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18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49194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и техническая мысль в России всегда отличалась смелостью поиска, оригинальностью решений, быстрой реализацией идей. Россия стала родиной пенного тушения. В России была создана одна из лучших конструкций гидрантов и стендеров, был разработан и испытан первый ручной пенный огнетушитель.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58066"/>
            <a:ext cx="3523207" cy="405369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78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5"/>
          <p:cNvSpPr>
            <a:spLocks noChangeArrowheads="1"/>
          </p:cNvSpPr>
          <p:nvPr/>
        </p:nvSpPr>
        <p:spPr bwMode="auto">
          <a:xfrm>
            <a:off x="395536" y="620688"/>
            <a:ext cx="84969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Государственная </a:t>
            </a:r>
            <a:r>
              <a:rPr lang="ru-RU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пожарная охрана советской России была создана в апреле 1918 года декретом об организации государственных мер борьбы с огнем ("Пожарное дело", 1918, №5. </a:t>
            </a:r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C.59)</a:t>
            </a:r>
            <a:endParaRPr lang="ru-RU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16832"/>
            <a:ext cx="5524801" cy="324036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0"/>
            <a:ext cx="8568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Складывалась единая система Государственного пожарного надзора, который вместе с профессиональными городскими и общественными пожарными частями, добровольными пожарными дружинами был призван осуществлять как предупредительные, так и оборонительные меры борьбы с огнем. 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40205"/>
            <a:ext cx="4463355" cy="2945089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669" y="1640205"/>
            <a:ext cx="4003585" cy="43381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14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5"/>
          <p:cNvSpPr>
            <a:spLocks noChangeArrowheads="1"/>
          </p:cNvSpPr>
          <p:nvPr/>
        </p:nvSpPr>
        <p:spPr bwMode="auto">
          <a:xfrm>
            <a:off x="395536" y="116632"/>
            <a:ext cx="849694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совершенствовалась подготовка личного состава пожарных команд, расширялись и открывались новые учебные заведения. Из стен первого в стране факультета инженеров противопожарной обороны состоялся первый выпуск пожарных специалистов. Для проведения научных исследований и организации конструкторских разработок в области противопожарной защиты в 1931 году создается пожарно-испытательная лаборатория, а с 1934 года - Центральная научно-исследовательская пожарная лаборатория, ставшая впоследствии Всероссийским научно-исследовательским институтом противопожарной обороны</a:t>
            </a:r>
            <a:r>
              <a:rPr lang="ru-RU" dirty="0">
                <a:solidFill>
                  <a:srgbClr val="3838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75" y="2852936"/>
            <a:ext cx="6007000" cy="366117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28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503</Words>
  <Application>Microsoft Office PowerPoint</Application>
  <PresentationFormat>Экран (4:3)</PresentationFormat>
  <Paragraphs>34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Impact</vt:lpstr>
      <vt:lpstr>Times New Roman</vt:lpstr>
      <vt:lpstr>Тема Office</vt:lpstr>
      <vt:lpstr>История пожарной охраны России     </vt:lpstr>
      <vt:lpstr>    </vt:lpstr>
      <vt:lpstr>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Пользователь</cp:lastModifiedBy>
  <cp:revision>92</cp:revision>
  <dcterms:created xsi:type="dcterms:W3CDTF">2010-02-06T11:57:13Z</dcterms:created>
  <dcterms:modified xsi:type="dcterms:W3CDTF">2020-04-20T10:27:08Z</dcterms:modified>
</cp:coreProperties>
</file>